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"/>
  </p:notesMasterIdLst>
  <p:sldIdLst>
    <p:sldId id="256" r:id="rId2"/>
    <p:sldId id="257" r:id="rId3"/>
    <p:sldId id="260" r:id="rId4"/>
    <p:sldId id="259" r:id="rId5"/>
    <p:sldId id="258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86053"/>
  </p:normalViewPr>
  <p:slideViewPr>
    <p:cSldViewPr snapToGrid="0" snapToObjects="1">
      <p:cViewPr varScale="1">
        <p:scale>
          <a:sx n="100" d="100"/>
          <a:sy n="100" d="100"/>
        </p:scale>
        <p:origin x="1000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gif>
</file>

<file path=ppt/media/image17.tiff>
</file>

<file path=ppt/media/image18.tiff>
</file>

<file path=ppt/media/image19.tiff>
</file>

<file path=ppt/media/image2.jpeg>
</file>

<file path=ppt/media/image20.tiff>
</file>

<file path=ppt/media/image21.gi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1F07DC7-7CBB-AC4B-B0E9-C45D7DF7662F}" type="datetimeFigureOut">
              <a:rPr lang="en-US" smtClean="0"/>
              <a:t>7/1/19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9BDA0B-904A-A94A-8985-EADB101BDBE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095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A9BDA0B-904A-A94A-8985-EADB101BDBE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26841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6AB54A-1A6C-7047-A022-39E15E8992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DBD1C5-C702-D546-8790-C07969F270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F31D18-BA96-5D47-998D-50642123B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D0356-45DE-7B41-BE57-CBEF33504614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DA15D7-720D-DE4A-AF88-CAB6D7CBEE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34654E-69B4-634A-ADA5-52530CE2D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444C-97BA-2D4F-824D-022F0FF1F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4021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26F0E-D9C2-284C-8DCC-B691567211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9979654-6012-5640-B672-833AF07974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6D900D-0446-8846-8435-72235B768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D0356-45DE-7B41-BE57-CBEF33504614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F43AEB-96A9-6A4B-9590-609AC75FF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C5B06DA-AF33-374F-A4D0-5750EA45AA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444C-97BA-2D4F-824D-022F0FF1F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73346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B06C8B7-4A3C-3B48-9611-C40DB185301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3EA801-E095-104C-8AD8-0D466C473A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696983-457D-C54B-B61D-D9DDE65957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D0356-45DE-7B41-BE57-CBEF33504614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FA4EADF-79FE-BB45-8C63-E2ABA30092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269BB4-C2F9-6048-BAC2-CA0B4356BD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444C-97BA-2D4F-824D-022F0FF1F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46269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EC163B-BD14-5448-AD54-FAB30F08AA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990A50-3F65-7F49-B29D-FF588DD38C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FF3871-38EE-2B44-9BB0-6A24003BF1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D0356-45DE-7B41-BE57-CBEF33504614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FB3EEF-8794-D449-B778-86785FCB6A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9BDE95-AB91-A544-9265-AFEBBDE86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444C-97BA-2D4F-824D-022F0FF1F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73559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A742BE-9B48-4D4A-A126-64B8F0B487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160329-9238-304F-A81A-FB8A4822AB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2EC2ED-42BA-F641-B874-D6591F2939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D0356-45DE-7B41-BE57-CBEF33504614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2FD572-49F0-B74A-9952-6AF22BBCB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28B4DE-3EBD-F640-838B-26A937BE4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444C-97BA-2D4F-824D-022F0FF1F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49130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BE8EC4-1871-2248-BD32-FFFA670F64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7EAE3F7-B687-2143-8B30-963C269BD3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0C9BC5-0E01-454C-949B-6A13F664639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EB1FE4-043B-C24B-8586-79915527E5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D0356-45DE-7B41-BE57-CBEF33504614}" type="datetimeFigureOut">
              <a:rPr lang="en-US" smtClean="0"/>
              <a:t>7/1/19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1822A0-53A4-FE4A-99AA-7DD85B74BA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A152A37-A6F2-634E-8332-FF7B8649A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444C-97BA-2D4F-824D-022F0FF1F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458588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A50962-26C5-1645-9200-7D658B72F1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878A91-8728-744B-8BD4-4099D9BB76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123B938-387E-6D41-9A36-B1378BA823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4F97BCA-9465-DC4C-B7CE-7F8C3CF262F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CEBA804-DF58-2E4B-95C3-366D2316A0E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0FAC6AD-DB79-0745-99E5-C1CD2965F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D0356-45DE-7B41-BE57-CBEF33504614}" type="datetimeFigureOut">
              <a:rPr lang="en-US" smtClean="0"/>
              <a:t>7/1/19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AEF6FD3-E3D9-DE44-88DA-3FE45EEC85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399AC4C-565B-934E-B334-1B2085A86C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444C-97BA-2D4F-824D-022F0FF1F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0172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438487-2F38-6745-816F-667DDD0194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6FB999C-20E1-F94A-B2D2-BF7203FEA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D0356-45DE-7B41-BE57-CBEF33504614}" type="datetimeFigureOut">
              <a:rPr lang="en-US" smtClean="0"/>
              <a:t>7/1/19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D5CDB11-81FF-1041-89F3-A2AA3696CE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E322BE-6DB9-2248-9B03-D912278035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444C-97BA-2D4F-824D-022F0FF1F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8174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F285F97-464A-BF48-A33F-E0ED652A3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D0356-45DE-7B41-BE57-CBEF33504614}" type="datetimeFigureOut">
              <a:rPr lang="en-US" smtClean="0"/>
              <a:t>7/1/19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46F59F-A10A-B642-BB65-20FAAD6C63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A3C6E7-014B-F44A-848D-436D058D02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444C-97BA-2D4F-824D-022F0FF1F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3812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691945-F77D-FD46-8986-5A04784139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6BCB04-7EFD-EA42-9E38-AD337854A5C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B467FCC-B2A8-BD4B-AD30-C074458B70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09054F-4377-334A-9618-075D4DA3C0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D0356-45DE-7B41-BE57-CBEF33504614}" type="datetimeFigureOut">
              <a:rPr lang="en-US" smtClean="0"/>
              <a:t>7/1/19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1F222A4-D280-BA4C-801D-CFDE516F1C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4EE35D-2F3A-B54A-BC44-4A3EDAFAB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444C-97BA-2D4F-824D-022F0FF1F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5182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82C27A-D647-624A-96C4-E405501D6A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D6B12E3-A078-E048-B2E5-B8DB3860EDE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9B480C-F215-9042-8ABA-77614C10AE8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2B13C43-9E4F-1A4B-B2DD-63286900DD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BD0356-45DE-7B41-BE57-CBEF33504614}" type="datetimeFigureOut">
              <a:rPr lang="en-US" smtClean="0"/>
              <a:t>7/1/19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22E51A7-1BE6-154F-9DAA-291EBD5F9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EAE4F57-3F4E-7142-883A-1BEFA4B1FB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6E444C-97BA-2D4F-824D-022F0FF1F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51164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D8A117-1A81-2E48-BA72-5554C2CB91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21A56D-B526-D74E-A84D-238AF4DDD9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0C718A6-AEA7-E84E-AA5A-A915FE9E9C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BD0356-45DE-7B41-BE57-CBEF33504614}" type="datetimeFigureOut">
              <a:rPr lang="en-US" smtClean="0"/>
              <a:t>7/1/19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8441AC-E035-AA4E-89ED-2368103D79F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9DA6E3-90F8-924B-ADF2-46ADE4E54C2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6E444C-97BA-2D4F-824D-022F0FF1FE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2262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12" Type="http://schemas.openxmlformats.org/officeDocument/2006/relationships/image" Target="../media/image15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11" Type="http://schemas.openxmlformats.org/officeDocument/2006/relationships/image" Target="../media/image14.png"/><Relationship Id="rId5" Type="http://schemas.openxmlformats.org/officeDocument/2006/relationships/image" Target="../media/image8.png"/><Relationship Id="rId10" Type="http://schemas.openxmlformats.org/officeDocument/2006/relationships/image" Target="../media/image13.png"/><Relationship Id="rId4" Type="http://schemas.openxmlformats.org/officeDocument/2006/relationships/image" Target="../media/image7.png"/><Relationship Id="rId9" Type="http://schemas.openxmlformats.org/officeDocument/2006/relationships/image" Target="../media/image12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tiff"/><Relationship Id="rId4" Type="http://schemas.openxmlformats.org/officeDocument/2006/relationships/image" Target="../media/image19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public.tableau.com/profile/lillian.bolfer#!/vizhome/SentimentAnalysis2/Dashboard1?publish=yes" TargetMode="External"/><Relationship Id="rId2" Type="http://schemas.openxmlformats.org/officeDocument/2006/relationships/hyperlink" Target="https://github.com/lillianbolfer/SentimentAnalysis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94185945-076A-704D-9D2E-7A4819708AF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2156" y="3233148"/>
            <a:ext cx="3717229" cy="3717229"/>
          </a:xfrm>
          <a:prstGeom prst="rect">
            <a:avLst/>
          </a:prstGeom>
        </p:spPr>
      </p:pic>
      <p:sp>
        <p:nvSpPr>
          <p:cNvPr id="8" name="Oval Callout 7">
            <a:extLst>
              <a:ext uri="{FF2B5EF4-FFF2-40B4-BE49-F238E27FC236}">
                <a16:creationId xmlns:a16="http://schemas.microsoft.com/office/drawing/2014/main" id="{2684D445-50EB-E04A-B2C5-837227CFD0FB}"/>
              </a:ext>
            </a:extLst>
          </p:cNvPr>
          <p:cNvSpPr/>
          <p:nvPr/>
        </p:nvSpPr>
        <p:spPr>
          <a:xfrm>
            <a:off x="3646026" y="289366"/>
            <a:ext cx="6886937" cy="2731626"/>
          </a:xfrm>
          <a:prstGeom prst="wedgeEllipseCallo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2">
                    <a:lumMod val="10000"/>
                  </a:schemeClr>
                </a:solidFill>
              </a:rPr>
              <a:t>Sentiment Analysis of Tweets using </a:t>
            </a:r>
            <a:r>
              <a:rPr lang="en-US" dirty="0" err="1">
                <a:solidFill>
                  <a:schemeClr val="bg2">
                    <a:lumMod val="10000"/>
                  </a:schemeClr>
                </a:solidFill>
              </a:rPr>
              <a:t>Tweepy</a:t>
            </a:r>
            <a:endParaRPr lang="en-US" dirty="0">
              <a:solidFill>
                <a:schemeClr val="bg2">
                  <a:lumMod val="10000"/>
                </a:schemeClr>
              </a:solidFill>
            </a:endParaRPr>
          </a:p>
        </p:txBody>
      </p:sp>
      <p:sp>
        <p:nvSpPr>
          <p:cNvPr id="9" name="Oval Callout 8">
            <a:extLst>
              <a:ext uri="{FF2B5EF4-FFF2-40B4-BE49-F238E27FC236}">
                <a16:creationId xmlns:a16="http://schemas.microsoft.com/office/drawing/2014/main" id="{F0D851DD-3160-3947-8D0A-0E2EB5EAE51D}"/>
              </a:ext>
            </a:extLst>
          </p:cNvPr>
          <p:cNvSpPr/>
          <p:nvPr/>
        </p:nvSpPr>
        <p:spPr>
          <a:xfrm>
            <a:off x="3258354" y="117032"/>
            <a:ext cx="7969089" cy="4248905"/>
          </a:xfrm>
          <a:prstGeom prst="wedgeEllipseCallou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2">
                  <a:lumMod val="10000"/>
                </a:schemeClr>
              </a:solidFill>
              <a:latin typeface="Helvetica" pitchFamily="2" charset="0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B590633-98D2-814F-A15F-795B5149FB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22907" y="847334"/>
            <a:ext cx="1228634" cy="921475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9796F03D-C8CF-3145-B5BF-DE801E988FD6}"/>
              </a:ext>
            </a:extLst>
          </p:cNvPr>
          <p:cNvSpPr txBox="1"/>
          <p:nvPr/>
        </p:nvSpPr>
        <p:spPr>
          <a:xfrm>
            <a:off x="5392520" y="970416"/>
            <a:ext cx="5487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Lillian </a:t>
            </a:r>
            <a:r>
              <a:rPr lang="en-US" dirty="0" err="1">
                <a:latin typeface="Helvetica" pitchFamily="2" charset="0"/>
              </a:rPr>
              <a:t>Bolfer</a:t>
            </a:r>
            <a:r>
              <a:rPr lang="en-US" dirty="0">
                <a:latin typeface="Helvetica" pitchFamily="2" charset="0"/>
              </a:rPr>
              <a:t> - </a:t>
            </a:r>
            <a:r>
              <a:rPr lang="en-US" dirty="0" err="1">
                <a:latin typeface="Helvetica" pitchFamily="2" charset="0"/>
              </a:rPr>
              <a:t>Dinielle</a:t>
            </a:r>
            <a:r>
              <a:rPr lang="en-US" dirty="0">
                <a:latin typeface="Helvetica" pitchFamily="2" charset="0"/>
              </a:rPr>
              <a:t> Nelson - Elizabeth Jaye</a:t>
            </a:r>
          </a:p>
          <a:p>
            <a:r>
              <a:rPr lang="en-US" dirty="0">
                <a:latin typeface="Helvetica" pitchFamily="2" charset="0"/>
              </a:rPr>
              <a:t>@</a:t>
            </a:r>
            <a:r>
              <a:rPr lang="en-US" dirty="0" err="1">
                <a:latin typeface="Helvetica" pitchFamily="2" charset="0"/>
              </a:rPr>
              <a:t>SentimentAnalysis</a:t>
            </a:r>
            <a:r>
              <a:rPr lang="en-US" dirty="0">
                <a:latin typeface="Helvetica" pitchFamily="2" charset="0"/>
              </a:rPr>
              <a:t> 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2A8DFF3-1259-AA46-9552-E2F8C470BC2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0000" b="90000" l="10000" r="9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078643" y="970416"/>
            <a:ext cx="474809" cy="388954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2283D84-B224-954B-AEC0-67ECFEE149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40416" y="3233148"/>
            <a:ext cx="3899798" cy="468894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790FC694-1FD4-FA41-BE8B-9CBF0BDC7E1A}"/>
              </a:ext>
            </a:extLst>
          </p:cNvPr>
          <p:cNvSpPr txBox="1"/>
          <p:nvPr/>
        </p:nvSpPr>
        <p:spPr>
          <a:xfrm>
            <a:off x="5540416" y="2112135"/>
            <a:ext cx="51490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Helvetica" pitchFamily="2" charset="0"/>
              </a:rPr>
              <a:t>Sentiment Analysis of Netflix Tweets Using </a:t>
            </a:r>
            <a:r>
              <a:rPr lang="en-US" dirty="0" err="1">
                <a:latin typeface="Helvetica" pitchFamily="2" charset="0"/>
              </a:rPr>
              <a:t>Tweepy</a:t>
            </a:r>
            <a:r>
              <a:rPr lang="en-US" dirty="0">
                <a:latin typeface="Helvetica" pitchFamily="2" charset="0"/>
              </a:rPr>
              <a:t> and </a:t>
            </a:r>
            <a:r>
              <a:rPr lang="en-US" dirty="0" err="1">
                <a:latin typeface="Helvetica" pitchFamily="2" charset="0"/>
              </a:rPr>
              <a:t>TextBlob</a:t>
            </a:r>
            <a:r>
              <a:rPr lang="en-US" dirty="0">
                <a:latin typeface="Helvetica" pitchFamily="2" charset="0"/>
              </a:rPr>
              <a:t> #</a:t>
            </a:r>
            <a:r>
              <a:rPr lang="en-US" dirty="0" err="1">
                <a:latin typeface="Helvetica" pitchFamily="2" charset="0"/>
              </a:rPr>
              <a:t>GitSomeData</a:t>
            </a:r>
            <a:r>
              <a:rPr lang="en-US" dirty="0">
                <a:latin typeface="Helvetica" pitchFamily="2" charset="0"/>
              </a:rPr>
              <a:t> #</a:t>
            </a:r>
            <a:r>
              <a:rPr lang="en-US" dirty="0" err="1">
                <a:latin typeface="Helvetica" pitchFamily="2" charset="0"/>
              </a:rPr>
              <a:t>WorthHiring</a:t>
            </a:r>
            <a:r>
              <a:rPr lang="en-US" dirty="0">
                <a:latin typeface="Helvetica" pitchFamily="2" charset="0"/>
              </a:rPr>
              <a:t> #</a:t>
            </a:r>
            <a:r>
              <a:rPr lang="en-US" dirty="0" err="1">
                <a:latin typeface="Helvetica" pitchFamily="2" charset="0"/>
              </a:rPr>
              <a:t>WomenWhoCode</a:t>
            </a:r>
            <a:endParaRPr lang="en-US" dirty="0"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068988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repeatCount="4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B6144868-18AF-1D45-8113-E857580594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159" y="407384"/>
            <a:ext cx="7442200" cy="344170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5DD6658A-668B-644D-8D76-67B9541555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35559" y="407384"/>
            <a:ext cx="7467600" cy="163830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CFA9661-8F36-0C44-8CC7-A5046C7C9A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5012" y="3429000"/>
            <a:ext cx="7493000" cy="18034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DCB5CFA-EC8E-EB4C-B2EE-D3E8E60005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50766" y="692754"/>
            <a:ext cx="5038129" cy="5757862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1E3732DB-6C8C-DF40-BACD-C67F3DC38E9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13785" y="1959769"/>
            <a:ext cx="7454900" cy="21463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D666588-108C-8442-AD18-1A8434D7E15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28800" y="4705954"/>
            <a:ext cx="7454900" cy="19050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8FA53DDF-FC17-8348-930E-581FD180FBC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710312" y="3686589"/>
            <a:ext cx="7493000" cy="1409700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6A9B5749-F347-054D-8446-C4EB8C6AC1D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413677" y="150399"/>
            <a:ext cx="7454900" cy="20066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D5F2674-68C1-BE42-AD8F-64001671B1BB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209760" y="65763"/>
            <a:ext cx="4828787" cy="5166637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4175A135-DF0E-524B-9293-7F1D763D6F29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064122" y="2609850"/>
            <a:ext cx="7454900" cy="3441700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CDDA8CC7-2B0F-9246-8143-7546CEE78C1A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3475960" y="1288542"/>
            <a:ext cx="7467600" cy="162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87942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80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1100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400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2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2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17000"/>
                            </p:stCondLst>
                            <p:childTnLst>
                              <p:par>
                                <p:cTn id="41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2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2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20000"/>
                            </p:stCondLst>
                            <p:childTnLst>
                              <p:par>
                                <p:cTn id="47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20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23000"/>
                            </p:stCondLst>
                            <p:childTnLst>
                              <p:par>
                                <p:cTn id="53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2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26000"/>
                            </p:stCondLst>
                            <p:childTnLst>
                              <p:par>
                                <p:cTn id="59" presetID="42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2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2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29000"/>
                            </p:stCondLst>
                            <p:childTnLst>
                              <p:par>
                                <p:cTn id="6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2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2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0D085BE-C992-1B40-BBFC-1632955124D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1142" y="1135062"/>
            <a:ext cx="8129715" cy="4587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7351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E4264A4-D50B-2047-BDB8-9A60F80293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57963" y="3027766"/>
            <a:ext cx="3819524" cy="350230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00D505E-13A8-2C43-AD0F-57BF9322EB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1976" y="625845"/>
            <a:ext cx="6575723" cy="1453235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0E3D7673-11AB-9A48-9DFD-A9B8982DBDA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4513" y="3092733"/>
            <a:ext cx="2976563" cy="297656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3033A78-456B-484D-9CCC-3685CF7708A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118066" y="-90576"/>
            <a:ext cx="3797708" cy="288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9936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DCCD1F7-6F4C-0441-8007-2376941D7E6E}"/>
              </a:ext>
            </a:extLst>
          </p:cNvPr>
          <p:cNvSpPr txBox="1"/>
          <p:nvPr/>
        </p:nvSpPr>
        <p:spPr>
          <a:xfrm>
            <a:off x="3467100" y="2844284"/>
            <a:ext cx="61436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2"/>
              </a:rPr>
              <a:t>https://github.com/lillianbolfer/SentimentAnalysis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AB7EE8-A20E-0847-B5CE-E8D1CD692C5E}"/>
              </a:ext>
            </a:extLst>
          </p:cNvPr>
          <p:cNvSpPr txBox="1"/>
          <p:nvPr/>
        </p:nvSpPr>
        <p:spPr>
          <a:xfrm>
            <a:off x="3467100" y="3529013"/>
            <a:ext cx="488632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https://public.tableau.com/profile/lillian.bolfer#!/vizhome/SentimentAnalysis2/Dashboard1?publish=yes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30396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E3971381-447D-084B-B278-C431B2AD93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000" y="1219200"/>
            <a:ext cx="7836170" cy="441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407930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3140</TotalTime>
  <Words>64</Words>
  <Application>Microsoft Macintosh PowerPoint</Application>
  <PresentationFormat>Widescreen</PresentationFormat>
  <Paragraphs>7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Helvetica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36</cp:revision>
  <dcterms:created xsi:type="dcterms:W3CDTF">2019-06-29T14:15:19Z</dcterms:created>
  <dcterms:modified xsi:type="dcterms:W3CDTF">2019-07-01T22:19:28Z</dcterms:modified>
</cp:coreProperties>
</file>

<file path=docProps/thumbnail.jpeg>
</file>